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2" r:id="rId4"/>
    <p:sldId id="263" r:id="rId5"/>
    <p:sldId id="270" r:id="rId6"/>
    <p:sldId id="260" r:id="rId7"/>
    <p:sldId id="265" r:id="rId8"/>
    <p:sldId id="264" r:id="rId9"/>
    <p:sldId id="267" r:id="rId10"/>
    <p:sldId id="266" r:id="rId11"/>
    <p:sldId id="269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640" autoAdjust="0"/>
  </p:normalViewPr>
  <p:slideViewPr>
    <p:cSldViewPr snapToGrid="0">
      <p:cViewPr varScale="1">
        <p:scale>
          <a:sx n="84" d="100"/>
          <a:sy n="84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6654F-8ED1-4CA4-987D-EB8FDB7515C0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AAD79-2046-4EB1-8561-920212FFA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use vs. Low Use</a:t>
            </a:r>
          </a:p>
          <a:p>
            <a:endParaRPr lang="en-US" dirty="0" smtClean="0"/>
          </a:p>
          <a:p>
            <a:r>
              <a:rPr lang="en-US" dirty="0" smtClean="0"/>
              <a:t>Possible uses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AD79-2046-4EB1-8561-920212FFAF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8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3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2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5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6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5EC2-3357-4A5B-96A5-55EBF3494D13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8B98-A8A0-448E-9931-5EDA4B259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731962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Space Race</a:t>
            </a:r>
            <a:endParaRPr lang="en-US" sz="11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9301" y="4211637"/>
            <a:ext cx="10357503" cy="165576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Moving, Storing, and Utilizing Special Collections Space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27" y="511394"/>
            <a:ext cx="6395545" cy="10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Metrics to determine layout</a:t>
            </a:r>
            <a:endParaRPr lang="en-US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6044" y="1512547"/>
            <a:ext cx="5335457" cy="4594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First</a:t>
            </a:r>
            <a:endParaRPr lang="en-US" sz="8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Be organized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Be flexible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Be assertive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Be willing and able</a:t>
            </a: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And  </a:t>
            </a:r>
            <a:r>
              <a:rPr lang="en-US" sz="4000" b="1" dirty="0" smtClean="0">
                <a:solidFill>
                  <a:schemeClr val="accent2"/>
                </a:solidFill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be energized</a:t>
            </a:r>
            <a:endParaRPr lang="en-US" sz="4000" b="1" dirty="0">
              <a:solidFill>
                <a:schemeClr val="accent2"/>
              </a:solidFill>
              <a:latin typeface="CatholicSchoolGirls Intl BB" panose="02000506000000020003" pitchFamily="2" charset="0"/>
              <a:ea typeface="CatholicSchoolGirls Intl BB" panose="02000506000000020003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8894"/>
            <a:ext cx="5181600" cy="228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end…</a:t>
            </a:r>
            <a:endParaRPr lang="en-US" sz="8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816" y="1825625"/>
            <a:ext cx="4366368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93" y="24356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9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Shankle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Samantha Dodd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85" y="2712337"/>
            <a:ext cx="3429000" cy="3429000"/>
          </a:xfrm>
        </p:spPr>
      </p:pic>
      <p:sp>
        <p:nvSpPr>
          <p:cNvPr id="7" name="Rectangle 6"/>
          <p:cNvSpPr/>
          <p:nvPr/>
        </p:nvSpPr>
        <p:spPr>
          <a:xfrm>
            <a:off x="1449808" y="6189663"/>
            <a:ext cx="393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University &amp; Labor Collections Archivist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1310" y="61896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               Special Collections </a:t>
            </a:r>
            <a:r>
              <a:rPr lang="en-US" b="1" dirty="0">
                <a:solidFill>
                  <a:srgbClr val="0070C0"/>
                </a:solidFill>
              </a:rPr>
              <a:t>Archivist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97" y="2712337"/>
            <a:ext cx="2307438" cy="3477325"/>
          </a:xfrm>
        </p:spPr>
      </p:pic>
    </p:spTree>
    <p:extLst>
      <p:ext uri="{BB962C8B-B14F-4D97-AF65-F5344CB8AC3E}">
        <p14:creationId xmlns:p14="http://schemas.microsoft.com/office/powerpoint/2010/main" val="24541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to be moved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06" y="1975939"/>
            <a:ext cx="3435409" cy="420102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6" y="1912328"/>
            <a:ext cx="3631964" cy="426463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the move</a:t>
            </a:r>
            <a:b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277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Timeframe – April/May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Basement space - 1,000 sq.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New location -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Stakeholders – Administration; Facilities &amp; Operations; Access &amp; Discovery; Special Collections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Outsource work to vendors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  <a:b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21" y="457200"/>
            <a:ext cx="2437401" cy="32498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Schedule regular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Order supplies-storage &amp; 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Retention schedules-Call slips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Duplicate </a:t>
            </a:r>
            <a:r>
              <a:rPr lang="en-US" sz="2000" dirty="0" smtClean="0">
                <a:solidFill>
                  <a:srgbClr val="0070C0"/>
                </a:solidFill>
              </a:rPr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Update catalog records-location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819" y="2785617"/>
            <a:ext cx="2312528" cy="3083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893" y="457200"/>
            <a:ext cx="4772025" cy="1600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(Re)Thinking a Move</a:t>
            </a:r>
            <a:endParaRPr lang="en-US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18" y="1039524"/>
            <a:ext cx="6172200" cy="4769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0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42" y="572814"/>
            <a:ext cx="5429579" cy="16002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= </a:t>
            </a:r>
            <a:r>
              <a:rPr lang="en-US" sz="4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</a:t>
            </a:r>
            <a:endParaRPr lang="en-US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71" y="3963194"/>
            <a:ext cx="3810000" cy="2857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i="1" dirty="0" smtClean="0">
                <a:solidFill>
                  <a:schemeClr val="accent5"/>
                </a:solidFill>
              </a:rPr>
              <a:t>Change how we view the process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/>
                </a:solidFill>
              </a:rPr>
              <a:t>Reappraisal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/>
                </a:solidFill>
              </a:rPr>
              <a:t>Revisiting Collection Policy</a:t>
            </a:r>
            <a:endParaRPr lang="en-US" sz="2000" dirty="0">
              <a:solidFill>
                <a:schemeClr val="accent5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Rethinking (Storage</a:t>
            </a:r>
            <a:r>
              <a:rPr lang="en-US" sz="2000" dirty="0" smtClean="0">
                <a:solidFill>
                  <a:schemeClr val="accent5"/>
                </a:solidFill>
              </a:rPr>
              <a:t>) and housing</a:t>
            </a:r>
            <a:endParaRPr lang="en-US" sz="2000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17" y="21815"/>
            <a:ext cx="3704798" cy="3734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07" y="1518745"/>
            <a:ext cx="3066193" cy="2938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4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the move</a:t>
            </a:r>
            <a:endParaRPr lang="en-US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909" y="1825625"/>
            <a:ext cx="5543550" cy="4351338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Allocating tasks and responsibilities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Delegating work loads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55" y="1825625"/>
            <a:ext cx="37058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once,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twice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3106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 smtClean="0">
                <a:solidFill>
                  <a:schemeClr val="accent5"/>
                </a:solidFill>
              </a:rPr>
              <a:t>Or, how to turn a 2-day process into 4</a:t>
            </a:r>
            <a:endParaRPr lang="en-US" sz="2400" i="1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27" y="650629"/>
            <a:ext cx="4145973" cy="5524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751" y="6239414"/>
            <a:ext cx="3681249" cy="5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163</Words>
  <Application>Microsoft Office PowerPoint</Application>
  <PresentationFormat>Widescreen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CatholicSchoolGirls Intl BB</vt:lpstr>
      <vt:lpstr>Office Theme</vt:lpstr>
      <vt:lpstr>The Space Race</vt:lpstr>
      <vt:lpstr>PowerPoint Presentation</vt:lpstr>
      <vt:lpstr>Records to be moved</vt:lpstr>
      <vt:lpstr>Planning the move </vt:lpstr>
      <vt:lpstr>Next Steps </vt:lpstr>
      <vt:lpstr>(Re)Thinking a Move</vt:lpstr>
      <vt:lpstr>Move = Opportunity</vt:lpstr>
      <vt:lpstr>Making the move</vt:lpstr>
      <vt:lpstr>Measure once, cut twice</vt:lpstr>
      <vt:lpstr>Using Metrics to determine layout</vt:lpstr>
      <vt:lpstr>Safety First</vt:lpstr>
      <vt:lpstr>In the end…</vt:lpstr>
      <vt:lpstr>Questions?</vt:lpstr>
    </vt:vector>
  </TitlesOfParts>
  <Company>University of Texas at Arlington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Space Race</dc:title>
  <dc:creator>Shankle, Betty</dc:creator>
  <cp:lastModifiedBy>Dodd, Samantha</cp:lastModifiedBy>
  <cp:revision>62</cp:revision>
  <dcterms:created xsi:type="dcterms:W3CDTF">2016-07-07T18:22:08Z</dcterms:created>
  <dcterms:modified xsi:type="dcterms:W3CDTF">2016-07-28T21:47:05Z</dcterms:modified>
</cp:coreProperties>
</file>