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67" r:id="rId4"/>
    <p:sldId id="257" r:id="rId5"/>
    <p:sldId id="260" r:id="rId6"/>
    <p:sldId id="259" r:id="rId7"/>
    <p:sldId id="258" r:id="rId8"/>
    <p:sldId id="262" r:id="rId9"/>
    <p:sldId id="263" r:id="rId10"/>
    <p:sldId id="261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2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7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4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095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94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35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66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52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5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7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6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72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64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8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3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20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645BB1-9A1D-42BC-AD04-4733D3CD2265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BD869AA-70F8-4381-94A3-ED6EEDC5B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yn.helge@tccd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Educational Resources Programming That Has Excited Co‐Workers And Patrons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Kris Helge Ph.D., J.D.</a:t>
            </a:r>
          </a:p>
          <a:p>
            <a:r>
              <a:rPr lang="en-US" dirty="0" smtClean="0"/>
              <a:t>Director of library services</a:t>
            </a:r>
          </a:p>
          <a:p>
            <a:r>
              <a:rPr lang="en-US" dirty="0" smtClean="0"/>
              <a:t>Tarrant county college, nw 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06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and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Success</a:t>
            </a:r>
          </a:p>
          <a:p>
            <a:pPr lvl="1"/>
            <a:r>
              <a:rPr lang="en-US" dirty="0" smtClean="0"/>
              <a:t>Events broach new content</a:t>
            </a:r>
          </a:p>
          <a:p>
            <a:pPr lvl="1"/>
            <a:r>
              <a:rPr lang="en-US" dirty="0" smtClean="0"/>
              <a:t>22 instructors experimenting with oer</a:t>
            </a:r>
          </a:p>
          <a:p>
            <a:pPr lvl="1"/>
            <a:r>
              <a:rPr lang="en-US" dirty="0" smtClean="0"/>
              <a:t>Students now asking for oer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Surveys</a:t>
            </a:r>
          </a:p>
          <a:p>
            <a:pPr lvl="1"/>
            <a:r>
              <a:rPr lang="en-US" dirty="0" smtClean="0"/>
              <a:t>Capitalize off of the point of need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Attendance</a:t>
            </a:r>
          </a:p>
          <a:p>
            <a:pPr lvl="1"/>
            <a:r>
              <a:rPr lang="en-US" dirty="0" smtClean="0"/>
              <a:t>Confusion about what oer is???</a:t>
            </a:r>
          </a:p>
          <a:p>
            <a:pPr lvl="1"/>
            <a:r>
              <a:rPr lang="en-US" dirty="0" smtClean="0"/>
              <a:t>bookstore</a:t>
            </a:r>
          </a:p>
          <a:p>
            <a:pPr lvl="1"/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47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Kris helge</a:t>
            </a:r>
          </a:p>
          <a:p>
            <a:r>
              <a:rPr lang="en-US" dirty="0" smtClean="0">
                <a:hlinkClick r:id="rId2"/>
              </a:rPr>
              <a:t>Kristyn.helge@tccd.edu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1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done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r>
              <a:rPr lang="en-US" sz="800" dirty="0" smtClean="0"/>
              <a:t>Cc by http</a:t>
            </a:r>
            <a:r>
              <a:rPr lang="en-US" sz="800" dirty="0"/>
              <a:t>://guides.lib.uw.edu/oer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453" y="2445746"/>
            <a:ext cx="5849957" cy="26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Disseminate surveys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52520" y="2005070"/>
            <a:ext cx="5971142" cy="37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5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print and digital displays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Surface pro</a:t>
            </a:r>
          </a:p>
          <a:p>
            <a:pPr lvl="1"/>
            <a:r>
              <a:rPr lang="en-US" dirty="0" smtClean="0"/>
              <a:t>links</a:t>
            </a:r>
          </a:p>
          <a:p>
            <a:r>
              <a:rPr lang="en-US" dirty="0" smtClean="0"/>
              <a:t>Handouts</a:t>
            </a:r>
          </a:p>
          <a:p>
            <a:pPr lvl="1"/>
            <a:r>
              <a:rPr lang="en-US" dirty="0" smtClean="0"/>
              <a:t>Links</a:t>
            </a:r>
          </a:p>
          <a:p>
            <a:pPr lvl="1"/>
            <a:r>
              <a:rPr lang="en-US" dirty="0" smtClean="0"/>
              <a:t>Fair use</a:t>
            </a:r>
          </a:p>
          <a:p>
            <a:pPr lvl="1"/>
            <a:r>
              <a:rPr lang="en-US" dirty="0" smtClean="0"/>
              <a:t>sparc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26" y="2367092"/>
            <a:ext cx="6430485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3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classroom and department outreach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914400" lvl="2" indent="0">
              <a:buNone/>
            </a:pPr>
            <a:endParaRPr lang="en-US" sz="400" dirty="0"/>
          </a:p>
          <a:p>
            <a:endParaRPr lang="en-US" dirty="0" smtClean="0"/>
          </a:p>
          <a:p>
            <a:endParaRPr lang="en-US" sz="800" dirty="0" smtClean="0"/>
          </a:p>
          <a:p>
            <a:r>
              <a:rPr lang="en-US" sz="800" dirty="0" smtClean="0"/>
              <a:t>Cc by https</a:t>
            </a:r>
            <a:r>
              <a:rPr lang="en-US" sz="800" dirty="0"/>
              <a:t>://brown.digication.com/ejmiller/Discussion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392" y="2071475"/>
            <a:ext cx="5730590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2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special interest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Meet at least twice a semester</a:t>
            </a:r>
          </a:p>
          <a:p>
            <a:pPr lvl="1"/>
            <a:r>
              <a:rPr lang="en-US" dirty="0" smtClean="0"/>
              <a:t>Webinars</a:t>
            </a:r>
          </a:p>
          <a:p>
            <a:pPr lvl="1"/>
            <a:r>
              <a:rPr lang="en-US" dirty="0" smtClean="0"/>
              <a:t>Specific oer providers</a:t>
            </a:r>
          </a:p>
          <a:p>
            <a:pPr lvl="1"/>
            <a:r>
              <a:rPr lang="en-US" dirty="0" smtClean="0"/>
              <a:t>Evaluate specific vendors</a:t>
            </a:r>
          </a:p>
          <a:p>
            <a:pPr lvl="1"/>
            <a:r>
              <a:rPr lang="en-US" dirty="0" smtClean="0"/>
              <a:t>Specific oer for certain substantive areas</a:t>
            </a:r>
          </a:p>
          <a:p>
            <a:pPr lvl="1"/>
            <a:r>
              <a:rPr lang="en-US" dirty="0" smtClean="0"/>
              <a:t>Copyright</a:t>
            </a:r>
          </a:p>
          <a:p>
            <a:pPr lvl="1"/>
            <a:r>
              <a:rPr lang="en-US" dirty="0" smtClean="0"/>
              <a:t>Creative commons licenses </a:t>
            </a:r>
          </a:p>
          <a:p>
            <a:pPr lvl="1"/>
            <a:r>
              <a:rPr lang="en-US" dirty="0" smtClean="0"/>
              <a:t>Policy issues</a:t>
            </a:r>
          </a:p>
          <a:p>
            <a:pPr lvl="1"/>
            <a:r>
              <a:rPr lang="en-US" dirty="0" smtClean="0"/>
              <a:t>Lunch!!</a:t>
            </a:r>
          </a:p>
          <a:p>
            <a:pPr lvl="8"/>
            <a:endParaRPr lang="en-US" dirty="0" smtClean="0"/>
          </a:p>
          <a:p>
            <a:pPr lvl="8"/>
            <a:r>
              <a:rPr lang="en-US" sz="900" dirty="0" smtClean="0"/>
              <a:t>CC </a:t>
            </a:r>
            <a:r>
              <a:rPr lang="en-US" sz="900" dirty="0"/>
              <a:t>BY http://eustore.eduproject.eu/</a:t>
            </a:r>
            <a:endParaRPr lang="en-US" sz="900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919" y="2680003"/>
            <a:ext cx="4138983" cy="27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3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panels and one-on-one consultations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2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your geek on oer, cc, copyright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800" dirty="0" smtClean="0"/>
          </a:p>
          <a:p>
            <a:endParaRPr lang="en-US" sz="800" dirty="0"/>
          </a:p>
          <a:p>
            <a:r>
              <a:rPr lang="en-US" sz="800" dirty="0" smtClean="0"/>
              <a:t>CC by http</a:t>
            </a:r>
            <a:r>
              <a:rPr lang="en-US" sz="800" dirty="0"/>
              <a:t>://www.autumnbench.com/how-to-look-like-a-geek-how-to-act-like-a-geek/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771" y="2367091"/>
            <a:ext cx="5985831" cy="28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2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TCC OER degree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r>
              <a:rPr lang="en-US" sz="800" dirty="0" smtClean="0"/>
              <a:t>Cc </a:t>
            </a:r>
            <a:r>
              <a:rPr lang="en-US" sz="800" dirty="0"/>
              <a:t>by http://today.uconn.edu/2015/12/law-school-announces-new-intellectual-property-law-degree/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604" y="2214694"/>
            <a:ext cx="6623817" cy="28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3665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535</TotalTime>
  <Words>170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Open Educational Resources Programming That Has Excited Co‐Workers And Patrons</vt:lpstr>
      <vt:lpstr>What we have done</vt:lpstr>
      <vt:lpstr>Disseminate surveys</vt:lpstr>
      <vt:lpstr>Interactive print and digital displays </vt:lpstr>
      <vt:lpstr>Targeted classroom and department outreach</vt:lpstr>
      <vt:lpstr>Oer special interest group</vt:lpstr>
      <vt:lpstr>Faculty panels and one-on-one consultations</vt:lpstr>
      <vt:lpstr>Get your geek on oer, cc, copyright event</vt:lpstr>
      <vt:lpstr>TCC OER degree </vt:lpstr>
      <vt:lpstr>Success and challenges </vt:lpstr>
      <vt:lpstr>conclusions</vt:lpstr>
      <vt:lpstr>Questions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Educational Resources Programming That Has Excited Co‐Workers And Patrons</dc:title>
  <dc:creator>HELGE, KRISTYN</dc:creator>
  <cp:lastModifiedBy>HELGE, KRISTYN</cp:lastModifiedBy>
  <cp:revision>8</cp:revision>
  <dcterms:created xsi:type="dcterms:W3CDTF">2016-05-11T14:13:58Z</dcterms:created>
  <dcterms:modified xsi:type="dcterms:W3CDTF">2016-07-06T22:23:05Z</dcterms:modified>
</cp:coreProperties>
</file>