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9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1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627E86-E967-491A-A6A6-FEA2F61AB4F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9FA85C-F8E4-4905-89D4-366CB00FB7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Standardizing Quality Control of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Shannon Willis</a:t>
            </a:r>
            <a:r>
              <a:rPr lang="en-US" dirty="0"/>
              <a:t>, University of North Texas Libraries Digital Project </a:t>
            </a:r>
            <a:r>
              <a:rPr lang="en-US" dirty="0" smtClean="0"/>
              <a:t>Unit</a:t>
            </a:r>
            <a:endParaRPr lang="en-US" dirty="0"/>
          </a:p>
        </p:txBody>
      </p:sp>
      <p:pic>
        <p:nvPicPr>
          <p:cNvPr id="1026" name="Picture 2" descr="https://identityguide.unt.edu/sites/default/files/est-1890-UNT-University-of-North-Texas-footer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19088"/>
            <a:ext cx="49339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9375" y="1257209"/>
            <a:ext cx="1011326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150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At UNT</a:t>
            </a:r>
            <a:endParaRPr lang="en-US" sz="6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/>
          <a:stretch/>
        </p:blipFill>
        <p:spPr>
          <a:xfrm>
            <a:off x="4107663" y="111968"/>
            <a:ext cx="8084337" cy="66527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Thousands of images from partners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Evaluate to ensure standards are met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1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Problem</a:t>
            </a:r>
            <a:endParaRPr lang="en-US" sz="6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96446"/>
            <a:ext cx="6492875" cy="432858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Subjective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Many hands in the pot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79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Break it Down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 numCol="2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1. File type</a:t>
            </a:r>
          </a:p>
          <a:p>
            <a:r>
              <a:rPr lang="en-US" sz="2400" dirty="0" smtClean="0"/>
              <a:t>2. File names</a:t>
            </a:r>
          </a:p>
          <a:p>
            <a:r>
              <a:rPr lang="en-US" sz="2400" dirty="0" smtClean="0"/>
              <a:t>3. Resolution</a:t>
            </a:r>
          </a:p>
          <a:p>
            <a:r>
              <a:rPr lang="en-US" sz="2400" dirty="0" smtClean="0"/>
              <a:t>4. Bit depth</a:t>
            </a:r>
          </a:p>
          <a:p>
            <a:r>
              <a:rPr lang="en-US" sz="2400" dirty="0" smtClean="0"/>
              <a:t>5. Color space</a:t>
            </a:r>
          </a:p>
          <a:p>
            <a:r>
              <a:rPr lang="en-US" sz="2400" dirty="0" smtClean="0"/>
              <a:t>6. Color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7. Color issues</a:t>
            </a:r>
          </a:p>
          <a:p>
            <a:r>
              <a:rPr lang="en-US" sz="2400" dirty="0" smtClean="0"/>
              <a:t>8. Skew</a:t>
            </a:r>
          </a:p>
          <a:p>
            <a:r>
              <a:rPr lang="en-US" sz="2400" dirty="0" smtClean="0"/>
              <a:t>9. Rotation</a:t>
            </a:r>
          </a:p>
          <a:p>
            <a:r>
              <a:rPr lang="en-US" sz="2400" dirty="0" smtClean="0"/>
              <a:t>10. Borders</a:t>
            </a:r>
          </a:p>
          <a:p>
            <a:r>
              <a:rPr lang="en-US" sz="2400" dirty="0" smtClean="0"/>
              <a:t>11. Edges</a:t>
            </a:r>
          </a:p>
          <a:p>
            <a:r>
              <a:rPr lang="en-US" sz="2400" dirty="0" smtClean="0"/>
              <a:t>12. Backs 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05" y="502655"/>
            <a:ext cx="4753063" cy="5112633"/>
          </a:xfrm>
        </p:spPr>
      </p:pic>
    </p:spTree>
    <p:extLst>
      <p:ext uri="{BB962C8B-B14F-4D97-AF65-F5344CB8AC3E}">
        <p14:creationId xmlns:p14="http://schemas.microsoft.com/office/powerpoint/2010/main" val="31574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133" r="926" b="1077"/>
          <a:stretch/>
        </p:blipFill>
        <p:spPr>
          <a:xfrm>
            <a:off x="1156996" y="1978089"/>
            <a:ext cx="3946849" cy="423609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880" r="1392" b="1137"/>
          <a:stretch/>
        </p:blipFill>
        <p:spPr>
          <a:xfrm>
            <a:off x="3832583" y="2160035"/>
            <a:ext cx="4587793" cy="387220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2: Survey Staff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694" r="888" b="1032"/>
          <a:stretch/>
        </p:blipFill>
        <p:spPr>
          <a:xfrm>
            <a:off x="7184571" y="1972783"/>
            <a:ext cx="3918858" cy="4222744"/>
          </a:xfr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319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3: Create Guide and Rubrics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2" y="1824530"/>
            <a:ext cx="4068147" cy="4418934"/>
          </a:xfrm>
          <a:ln w="381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29" y="1824530"/>
            <a:ext cx="4060772" cy="441893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238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Key Features</a:t>
            </a:r>
            <a:endParaRPr lang="en-US" sz="6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6" y="165150"/>
            <a:ext cx="5362878" cy="2454897"/>
          </a:xfrm>
          <a:ln w="28575">
            <a:solidFill>
              <a:schemeClr val="accent2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Status of project matters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Size of project matters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6" y="2926079"/>
            <a:ext cx="5362878" cy="380830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097624" y="6305204"/>
            <a:ext cx="6811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97624" y="4472474"/>
            <a:ext cx="6811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987212" y="1168663"/>
            <a:ext cx="450979" cy="4478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use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31088"/>
            <a:ext cx="5746883" cy="3840000"/>
          </a:xfrm>
          <a:ln w="28575"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" y="2031088"/>
            <a:ext cx="5746883" cy="384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9" name="Left Brace 8"/>
          <p:cNvSpPr/>
          <p:nvPr/>
        </p:nvSpPr>
        <p:spPr>
          <a:xfrm>
            <a:off x="674914" y="2369976"/>
            <a:ext cx="335902" cy="68113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74914" y="3848193"/>
            <a:ext cx="335902" cy="60251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674914" y="5016759"/>
            <a:ext cx="335902" cy="61893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416351" y="3211417"/>
            <a:ext cx="335902" cy="160317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Purpose</a:t>
            </a:r>
            <a:endParaRPr lang="en-US" sz="6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Training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Guide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7898"/>
            <a:ext cx="6492875" cy="4125680"/>
          </a:xfrm>
        </p:spPr>
      </p:pic>
    </p:spTree>
    <p:extLst>
      <p:ext uri="{BB962C8B-B14F-4D97-AF65-F5344CB8AC3E}">
        <p14:creationId xmlns:p14="http://schemas.microsoft.com/office/powerpoint/2010/main" val="35722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</TotalTime>
  <Words>113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Standardizing Quality Control of Images</vt:lpstr>
      <vt:lpstr>At UNT</vt:lpstr>
      <vt:lpstr>Problem</vt:lpstr>
      <vt:lpstr>Step 1: Break it Down</vt:lpstr>
      <vt:lpstr>Step 2: Survey Staff</vt:lpstr>
      <vt:lpstr>Step 3: Create Guide and Rubrics</vt:lpstr>
      <vt:lpstr>Key Features</vt:lpstr>
      <vt:lpstr>How to use</vt:lpstr>
      <vt:lpstr>Purpose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Willis, Shannon</dc:creator>
  <cp:lastModifiedBy>Willis, Shannon</cp:lastModifiedBy>
  <cp:revision>18</cp:revision>
  <dcterms:created xsi:type="dcterms:W3CDTF">2016-07-21T15:28:18Z</dcterms:created>
  <dcterms:modified xsi:type="dcterms:W3CDTF">2016-07-21T19:04:37Z</dcterms:modified>
</cp:coreProperties>
</file>